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1" r:id="rId4"/>
    <p:sldId id="260" r:id="rId5"/>
    <p:sldId id="288" r:id="rId6"/>
    <p:sldId id="262" r:id="rId7"/>
    <p:sldId id="263" r:id="rId8"/>
    <p:sldId id="264" r:id="rId9"/>
    <p:sldId id="265" r:id="rId10"/>
    <p:sldId id="266" r:id="rId11"/>
    <p:sldId id="289" r:id="rId12"/>
    <p:sldId id="267" r:id="rId13"/>
    <p:sldId id="268" r:id="rId14"/>
    <p:sldId id="269" r:id="rId15"/>
    <p:sldId id="270" r:id="rId16"/>
    <p:sldId id="271" r:id="rId17"/>
    <p:sldId id="290" r:id="rId18"/>
    <p:sldId id="272" r:id="rId19"/>
    <p:sldId id="273" r:id="rId20"/>
    <p:sldId id="274" r:id="rId21"/>
    <p:sldId id="275" r:id="rId22"/>
    <p:sldId id="276" r:id="rId23"/>
    <p:sldId id="277" r:id="rId24"/>
    <p:sldId id="291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6DDE7-1748-4EAB-A583-AA31D8C5B063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A56E1-4F3C-4080-8F93-696BC42D4BD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482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888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375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741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868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3952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9716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9732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4259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783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024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449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8283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0926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2208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76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3656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463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940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797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8694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1768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28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557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043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09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88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342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392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Competitive Programming is similar with CTF when doing their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56E1-4F3C-4080-8F93-696BC42D4BD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75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585F-C96A-4E57-9D53-097EC3A74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9607B-EDE5-4C21-821B-0855C821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2ED7-82EB-445D-9B70-47A0C26A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ABF76-BA33-430F-91C9-C982E414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256A-D720-4290-9892-14EDFCF6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798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8F14-5702-4B0E-BA11-096949CA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6363A-B514-4659-BD9F-B97E35955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ACFF9-8ADA-4A1B-83AD-4D2016E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FCA0E-BEE0-45FD-A3F1-938EE671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3050D-EBB2-443B-A4A5-BF3093FE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269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0226F-B23F-44D1-ACA1-A83AE5637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5CE82-23B8-4C0B-8AB6-70BF3CB96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66514-89CE-4753-95BB-232000D0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8DB35-F08D-49F3-B092-4CC81891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965E-F30A-4A06-90E8-6AEBB78D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911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B125-3553-4A5D-83DC-0BADE996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B469-3776-4044-A05D-AE5B4375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6A9F3-F18A-4111-96AE-77C893CF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9963B-6889-4950-861B-0A40A193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49234-1BCD-46E4-B583-27872115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949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1DF9-37FD-4781-AFF6-8B85312C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70D1-8F2C-45FC-9081-3923BC7EC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F1C05-1588-4873-A304-79C0DF9B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99C-95BE-4139-80EE-C8906BCC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1438-A156-4ABD-8A14-71B91E97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768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5A78-7C9C-4C1C-AAB0-A0FDA6CF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CF0B-3C49-4E5E-A324-34279B547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E6587-38AB-4B5C-9813-B286D3A9F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CD57A-1E43-44C0-A54C-EA89D50B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5FA2C-DDDB-49C1-9BDD-F400569E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2ADCF-C1BD-475B-9088-1D4FC7AD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6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D112-E488-4611-9093-3D7A0AA9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1A38E-3A42-4720-86B7-FA0F9A30F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80A30-DA1B-4327-B9EE-81E00A03F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6E259-EF61-49D4-98AD-92F77DD23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33307-C86B-43F4-91EA-32E63E655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341A59-4C67-4CEA-9135-C863C0D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73239-2CA5-42CB-A0E6-B46BC4B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D0B243-A207-4827-96A0-762F484B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116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ECAC-0871-4257-9EB5-6ABD71C6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5AE68-5245-44D8-AE14-4873C89E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A00AD-E82B-492B-891B-61284295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BC6DB-BA50-4BC9-8AF7-DC148B7A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754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3C71C-39D6-4A1C-A457-B1AE03D8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37BA8-99BA-46D5-B6D7-77DD46F4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9983B-2B1E-4219-A269-CD2BB8CF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8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53EC-2BC5-4AF6-8BDB-6B910A6A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96AF-3261-42EA-80A1-417450E7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624AD-6195-483F-9F6B-BED735541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4639A-0533-467E-A617-77786B6E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E3FF4-9801-4FD7-AF8F-4C4B439B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711A4-B167-4838-BF14-7141134E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74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4FA-AA7C-4BCB-8181-AA436484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0384B3-7C10-4EF8-85B8-E6E201A42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E6885-4E40-454F-AB0E-94E02C844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2EFCF-E0BD-4D95-891E-44E79ADD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E9F1B-E1D2-4E51-8BBC-27F3E55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C6370-A432-4BB8-BA98-4286B37F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52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A26F0-E899-402E-AF19-B5B69F72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04730-6450-4BF6-AA25-31FB6A5C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889F3-6C10-4B0F-BD03-0C4A8C2AE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FBE5A-96E7-46D7-A485-CB20DA5A344F}" type="datetimeFigureOut">
              <a:rPr lang="en-ID" smtClean="0"/>
              <a:t>09/05/2019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148DB-16E5-4996-8A65-DFE4B7F60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45016-7AF6-4A64-878B-5AD806347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8549-9142-4984-A99E-1A0CF244ED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79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8" y="1701958"/>
            <a:ext cx="3454083" cy="34540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89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9FFE59-B8B4-492B-BC8A-834FE5956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6008749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Cultural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6086477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229898-6D58-4126-B5A6-6A3BF64E2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1914525"/>
            <a:ext cx="4857750" cy="302895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7215822-BDFF-4970-86BE-19782550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47" y="973138"/>
            <a:ext cx="6981105" cy="43529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085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Descriptions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CCFA93-232B-48D0-ADEC-7BAB10D40FD8}"/>
              </a:ext>
            </a:extLst>
          </p:cNvPr>
          <p:cNvSpPr/>
          <p:nvPr/>
        </p:nvSpPr>
        <p:spPr>
          <a:xfrm>
            <a:off x="4786866" y="2570852"/>
            <a:ext cx="2618268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37FE3-9252-47FE-88FC-673F03BE52D7}"/>
              </a:ext>
            </a:extLst>
          </p:cNvPr>
          <p:cNvSpPr/>
          <p:nvPr/>
        </p:nvSpPr>
        <p:spPr>
          <a:xfrm>
            <a:off x="5911272" y="2386124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A8E7F-7589-4E66-B84E-335512695D22}"/>
              </a:ext>
            </a:extLst>
          </p:cNvPr>
          <p:cNvSpPr txBox="1"/>
          <p:nvPr/>
        </p:nvSpPr>
        <p:spPr>
          <a:xfrm>
            <a:off x="5075380" y="2912598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F537B-55E6-4B39-806D-742A43C9F878}"/>
              </a:ext>
            </a:extLst>
          </p:cNvPr>
          <p:cNvSpPr txBox="1"/>
          <p:nvPr/>
        </p:nvSpPr>
        <p:spPr>
          <a:xfrm>
            <a:off x="5105195" y="3112273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B1654-616B-4B2B-B11A-6526E4F91F26}"/>
              </a:ext>
            </a:extLst>
          </p:cNvPr>
          <p:cNvSpPr txBox="1"/>
          <p:nvPr/>
        </p:nvSpPr>
        <p:spPr>
          <a:xfrm>
            <a:off x="5075381" y="3370882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74DC60-2AEF-4324-A98C-7684B4563211}"/>
              </a:ext>
            </a:extLst>
          </p:cNvPr>
          <p:cNvSpPr txBox="1"/>
          <p:nvPr/>
        </p:nvSpPr>
        <p:spPr>
          <a:xfrm>
            <a:off x="5075380" y="3787769"/>
            <a:ext cx="20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Competitive Programmer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2A1510-13A2-4BF7-A7F8-4C6484EF877F}"/>
              </a:ext>
            </a:extLst>
          </p:cNvPr>
          <p:cNvSpPr/>
          <p:nvPr/>
        </p:nvSpPr>
        <p:spPr>
          <a:xfrm>
            <a:off x="6692356" y="2429497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4E0545-553B-41B4-B906-82A276DC30FE}"/>
              </a:ext>
            </a:extLst>
          </p:cNvPr>
          <p:cNvSpPr txBox="1"/>
          <p:nvPr/>
        </p:nvSpPr>
        <p:spPr>
          <a:xfrm>
            <a:off x="5084290" y="4250709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C40A8D-7AD4-4C7E-AD0C-F1A88546476B}"/>
              </a:ext>
            </a:extLst>
          </p:cNvPr>
          <p:cNvSpPr txBox="1"/>
          <p:nvPr/>
        </p:nvSpPr>
        <p:spPr>
          <a:xfrm>
            <a:off x="5052179" y="4676076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CTF Website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0DB318-38C4-4AF7-B10B-69A28096314B}"/>
              </a:ext>
            </a:extLst>
          </p:cNvPr>
          <p:cNvSpPr txBox="1"/>
          <p:nvPr/>
        </p:nvSpPr>
        <p:spPr>
          <a:xfrm>
            <a:off x="5052179" y="5086388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Know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40CEF1-F8D4-4EA6-B31A-17FD681E62CD}"/>
              </a:ext>
            </a:extLst>
          </p:cNvPr>
          <p:cNvSpPr txBox="1"/>
          <p:nvPr/>
        </p:nvSpPr>
        <p:spPr>
          <a:xfrm>
            <a:off x="5020068" y="5511755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by Activity</a:t>
            </a:r>
          </a:p>
        </p:txBody>
      </p:sp>
    </p:spTree>
    <p:extLst>
      <p:ext uri="{BB962C8B-B14F-4D97-AF65-F5344CB8AC3E}">
        <p14:creationId xmlns:p14="http://schemas.microsoft.com/office/powerpoint/2010/main" val="32746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9761B-4AC2-4E5C-BCD0-B160C80CC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5546931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5624659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079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FB2BED-CC03-4BED-867C-D74753F3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5546931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5624659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48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B993C3-4E34-4519-93A7-AE6D9050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7799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B993C3-4E34-4519-93A7-AE6D9050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Flow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116E1B1-EA19-4538-B0D8-7B76038A2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1063155"/>
            <a:ext cx="9059539" cy="52871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7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B993C3-4E34-4519-93A7-AE6D9050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Cultural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117427-03E0-4CA4-BC81-5B11CEB49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3" y="1065454"/>
            <a:ext cx="9661594" cy="5571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422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Descriptions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B08419-DE23-4251-B361-5AD9B63BA07F}"/>
              </a:ext>
            </a:extLst>
          </p:cNvPr>
          <p:cNvSpPr/>
          <p:nvPr/>
        </p:nvSpPr>
        <p:spPr>
          <a:xfrm>
            <a:off x="4818981" y="2571377"/>
            <a:ext cx="2618269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7423F-8E40-4BAA-ABCD-AFF62575C36E}"/>
              </a:ext>
            </a:extLst>
          </p:cNvPr>
          <p:cNvSpPr/>
          <p:nvPr/>
        </p:nvSpPr>
        <p:spPr>
          <a:xfrm>
            <a:off x="5943387" y="2386124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5A70E-828B-4961-AB23-2620D2308530}"/>
              </a:ext>
            </a:extLst>
          </p:cNvPr>
          <p:cNvSpPr txBox="1"/>
          <p:nvPr/>
        </p:nvSpPr>
        <p:spPr>
          <a:xfrm>
            <a:off x="5107495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9B798-2D58-42A9-A758-C3884440864B}"/>
              </a:ext>
            </a:extLst>
          </p:cNvPr>
          <p:cNvSpPr txBox="1"/>
          <p:nvPr/>
        </p:nvSpPr>
        <p:spPr>
          <a:xfrm>
            <a:off x="5107494" y="3120872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DB0027-9F3B-40CB-B58D-890711EFA04A}"/>
              </a:ext>
            </a:extLst>
          </p:cNvPr>
          <p:cNvSpPr txBox="1"/>
          <p:nvPr/>
        </p:nvSpPr>
        <p:spPr>
          <a:xfrm>
            <a:off x="5107493" y="3475519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36293A-22B0-4197-BC9A-FA9D6DB189E8}"/>
              </a:ext>
            </a:extLst>
          </p:cNvPr>
          <p:cNvSpPr txBox="1"/>
          <p:nvPr/>
        </p:nvSpPr>
        <p:spPr>
          <a:xfrm>
            <a:off x="5107492" y="3892406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User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8CC854-6F4D-4FBF-856F-AF272AD117D8}"/>
              </a:ext>
            </a:extLst>
          </p:cNvPr>
          <p:cNvSpPr/>
          <p:nvPr/>
        </p:nvSpPr>
        <p:spPr>
          <a:xfrm>
            <a:off x="6646653" y="2395031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18CE1B-0435-40EA-ABFF-C38B2663577A}"/>
              </a:ext>
            </a:extLst>
          </p:cNvPr>
          <p:cNvSpPr txBox="1"/>
          <p:nvPr/>
        </p:nvSpPr>
        <p:spPr>
          <a:xfrm>
            <a:off x="4961894" y="4304839"/>
            <a:ext cx="2332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639B0A-7CD8-42D6-BA74-A9BADF6ED658}"/>
              </a:ext>
            </a:extLst>
          </p:cNvPr>
          <p:cNvSpPr txBox="1"/>
          <p:nvPr/>
        </p:nvSpPr>
        <p:spPr>
          <a:xfrm>
            <a:off x="5107492" y="4712479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Website User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6B0813-DA60-479A-8204-721A6776FDE5}"/>
              </a:ext>
            </a:extLst>
          </p:cNvPr>
          <p:cNvSpPr txBox="1"/>
          <p:nvPr/>
        </p:nvSpPr>
        <p:spPr>
          <a:xfrm>
            <a:off x="4929783" y="5140518"/>
            <a:ext cx="2332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96D4CB-50ED-4CDD-A661-C07AF2F8070A}"/>
              </a:ext>
            </a:extLst>
          </p:cNvPr>
          <p:cNvSpPr txBox="1"/>
          <p:nvPr/>
        </p:nvSpPr>
        <p:spPr>
          <a:xfrm>
            <a:off x="5075381" y="5548158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306858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3CA6CE-D4FC-4BDD-8AF8-960754C3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12192000" cy="6528816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265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174AAF-C39E-45FF-8708-A113BC32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"/>
            <a:ext cx="12192000" cy="6528816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965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15822D-781B-4DD5-AFFF-985FF950C4E0}"/>
              </a:ext>
            </a:extLst>
          </p:cNvPr>
          <p:cNvSpPr/>
          <p:nvPr/>
        </p:nvSpPr>
        <p:spPr>
          <a:xfrm>
            <a:off x="4368958" y="143658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2653303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8" y="649013"/>
            <a:ext cx="3454083" cy="34540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4490686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Indrakeenam’s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Member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68958" y="4950354"/>
            <a:ext cx="3454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b="1" dirty="0">
                <a:latin typeface="Roboto" panose="02000000000000000000" pitchFamily="2" charset="0"/>
                <a:ea typeface="Roboto" panose="02000000000000000000" pitchFamily="2" charset="0"/>
              </a:rPr>
              <a:t>Firman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 Maulana 	05111640000</a:t>
            </a:r>
            <a:r>
              <a:rPr lang="en-ID" sz="1100" b="1" dirty="0">
                <a:latin typeface="Roboto" panose="02000000000000000000" pitchFamily="2" charset="0"/>
                <a:ea typeface="Roboto" panose="02000000000000000000" pitchFamily="2" charset="0"/>
              </a:rPr>
              <a:t>059</a:t>
            </a:r>
          </a:p>
          <a:p>
            <a:pPr algn="ctr"/>
            <a:r>
              <a:rPr lang="en-ID" sz="1100" dirty="0" err="1">
                <a:latin typeface="Roboto" panose="02000000000000000000" pitchFamily="2" charset="0"/>
                <a:ea typeface="Roboto" panose="02000000000000000000" pitchFamily="2" charset="0"/>
              </a:rPr>
              <a:t>Vinsensius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1100" b="1" dirty="0">
                <a:latin typeface="Roboto" panose="02000000000000000000" pitchFamily="2" charset="0"/>
                <a:ea typeface="Roboto" panose="02000000000000000000" pitchFamily="2" charset="0"/>
              </a:rPr>
              <a:t>Indra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1100" dirty="0" err="1">
                <a:latin typeface="Roboto" panose="02000000000000000000" pitchFamily="2" charset="0"/>
                <a:ea typeface="Roboto" panose="02000000000000000000" pitchFamily="2" charset="0"/>
              </a:rPr>
              <a:t>Suryanto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 	05111640000</a:t>
            </a:r>
            <a:r>
              <a:rPr lang="en-ID" sz="1100" b="1" dirty="0">
                <a:latin typeface="Roboto" panose="02000000000000000000" pitchFamily="2" charset="0"/>
                <a:ea typeface="Roboto" panose="02000000000000000000" pitchFamily="2" charset="0"/>
              </a:rPr>
              <a:t>064</a:t>
            </a:r>
          </a:p>
          <a:p>
            <a:pPr algn="ctr"/>
            <a:r>
              <a:rPr lang="en-ID" sz="1100" dirty="0" err="1">
                <a:latin typeface="Roboto" panose="02000000000000000000" pitchFamily="2" charset="0"/>
                <a:ea typeface="Roboto" panose="02000000000000000000" pitchFamily="2" charset="0"/>
              </a:rPr>
              <a:t>Rahma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D" sz="1100" b="1" dirty="0" err="1">
                <a:latin typeface="Roboto" panose="02000000000000000000" pitchFamily="2" charset="0"/>
                <a:ea typeface="Roboto" panose="02000000000000000000" pitchFamily="2" charset="0"/>
              </a:rPr>
              <a:t>Sofyan</a:t>
            </a:r>
            <a:r>
              <a:rPr lang="en-ID" sz="1100" dirty="0" err="1">
                <a:latin typeface="Roboto" panose="02000000000000000000" pitchFamily="2" charset="0"/>
                <a:ea typeface="Roboto" panose="02000000000000000000" pitchFamily="2" charset="0"/>
              </a:rPr>
              <a:t>toro</a:t>
            </a:r>
            <a:r>
              <a:rPr lang="en-ID" sz="1100" dirty="0">
                <a:latin typeface="Roboto" panose="02000000000000000000" pitchFamily="2" charset="0"/>
                <a:ea typeface="Roboto" panose="02000000000000000000" pitchFamily="2" charset="0"/>
              </a:rPr>
              <a:t>	05111640000</a:t>
            </a:r>
            <a:r>
              <a:rPr lang="en-ID" sz="1100" b="1" dirty="0">
                <a:latin typeface="Roboto" panose="02000000000000000000" pitchFamily="2" charset="0"/>
                <a:ea typeface="Roboto" panose="02000000000000000000" pitchFamily="2" charset="0"/>
              </a:rPr>
              <a:t>117</a:t>
            </a:r>
          </a:p>
          <a:p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422915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E376B5-3603-4542-8E66-A570A8ED3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673"/>
            <a:ext cx="12192000" cy="6262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7097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FA5535-437D-42C6-AC75-63C2C23D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76"/>
            <a:ext cx="12192000" cy="632024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2387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FA5535-437D-42C6-AC75-63C2C23D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76"/>
            <a:ext cx="12192000" cy="632024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Flow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423850F6-3AD7-4A9F-AF3C-A0B062378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1219938"/>
            <a:ext cx="8857673" cy="4852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51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FA5535-437D-42C6-AC75-63C2C23D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76"/>
            <a:ext cx="12192000" cy="632024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Cultural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B292B83-E120-46F8-8083-AF4E16DC9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21" y="1420077"/>
            <a:ext cx="7721958" cy="44527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127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Descriptions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49C386-735F-478F-9FCB-8E5430775F8E}"/>
              </a:ext>
            </a:extLst>
          </p:cNvPr>
          <p:cNvSpPr/>
          <p:nvPr/>
        </p:nvSpPr>
        <p:spPr>
          <a:xfrm>
            <a:off x="4876879" y="2571377"/>
            <a:ext cx="2438242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361FFF-B5EF-424E-ACF1-4EC281F6E5AF}"/>
              </a:ext>
            </a:extLst>
          </p:cNvPr>
          <p:cNvSpPr/>
          <p:nvPr/>
        </p:nvSpPr>
        <p:spPr>
          <a:xfrm>
            <a:off x="5911272" y="2386123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60EB6-72AF-4368-A7C2-BDD27A317443}"/>
              </a:ext>
            </a:extLst>
          </p:cNvPr>
          <p:cNvSpPr txBox="1"/>
          <p:nvPr/>
        </p:nvSpPr>
        <p:spPr>
          <a:xfrm>
            <a:off x="5075380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95AC68-C605-4E0C-9D78-DE69A4ED4F13}"/>
              </a:ext>
            </a:extLst>
          </p:cNvPr>
          <p:cNvSpPr txBox="1"/>
          <p:nvPr/>
        </p:nvSpPr>
        <p:spPr>
          <a:xfrm>
            <a:off x="5058292" y="3114282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7A18D5-2660-4D15-9416-9118FE2C4C89}"/>
              </a:ext>
            </a:extLst>
          </p:cNvPr>
          <p:cNvSpPr txBox="1"/>
          <p:nvPr/>
        </p:nvSpPr>
        <p:spPr>
          <a:xfrm>
            <a:off x="5058292" y="3476781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18974-5D53-406D-A245-F97895B046A9}"/>
              </a:ext>
            </a:extLst>
          </p:cNvPr>
          <p:cNvSpPr txBox="1"/>
          <p:nvPr/>
        </p:nvSpPr>
        <p:spPr>
          <a:xfrm>
            <a:off x="5058291" y="3893668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CTF Before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51B063D-BD69-4320-8B67-3E0AC3F185AC}"/>
              </a:ext>
            </a:extLst>
          </p:cNvPr>
          <p:cNvSpPr/>
          <p:nvPr/>
        </p:nvSpPr>
        <p:spPr>
          <a:xfrm>
            <a:off x="6614541" y="2408072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6C3359-F01D-4559-838B-5D0C4BA4ACAC}"/>
              </a:ext>
            </a:extLst>
          </p:cNvPr>
          <p:cNvSpPr txBox="1"/>
          <p:nvPr/>
        </p:nvSpPr>
        <p:spPr>
          <a:xfrm>
            <a:off x="5075380" y="4300210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1E37ED-0259-4EF1-8F3D-58B93E1FD78D}"/>
              </a:ext>
            </a:extLst>
          </p:cNvPr>
          <p:cNvSpPr txBox="1"/>
          <p:nvPr/>
        </p:nvSpPr>
        <p:spPr>
          <a:xfrm>
            <a:off x="5075380" y="4712479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Website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65556B-106A-4604-80F6-030CB1EFBC72}"/>
              </a:ext>
            </a:extLst>
          </p:cNvPr>
          <p:cNvSpPr txBox="1"/>
          <p:nvPr/>
        </p:nvSpPr>
        <p:spPr>
          <a:xfrm>
            <a:off x="5043269" y="5135889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0124B-F9E0-4C73-8B71-0CB15D24FE63}"/>
              </a:ext>
            </a:extLst>
          </p:cNvPr>
          <p:cNvSpPr txBox="1"/>
          <p:nvPr/>
        </p:nvSpPr>
        <p:spPr>
          <a:xfrm>
            <a:off x="5043269" y="5548158"/>
            <a:ext cx="20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by Activity and View</a:t>
            </a:r>
          </a:p>
        </p:txBody>
      </p:sp>
    </p:spTree>
    <p:extLst>
      <p:ext uri="{BB962C8B-B14F-4D97-AF65-F5344CB8AC3E}">
        <p14:creationId xmlns:p14="http://schemas.microsoft.com/office/powerpoint/2010/main" val="323858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5E286-2559-4810-B915-B86312EF1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02" y="0"/>
            <a:ext cx="12085362" cy="68580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578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011B9C-ADCD-4FCE-93E7-4AF27C62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06" cy="611447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87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9C397-5286-41D5-9D31-82BF4B65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301"/>
            <a:ext cx="12175753" cy="695757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2905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D035E6-1C26-4165-934A-3F91996F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546" cy="6973455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795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D49646-6804-4DA4-98CC-FC8A631B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7497" cy="698269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774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15822D-781B-4DD5-AFFF-985FF950C4E0}"/>
              </a:ext>
            </a:extLst>
          </p:cNvPr>
          <p:cNvSpPr/>
          <p:nvPr/>
        </p:nvSpPr>
        <p:spPr>
          <a:xfrm>
            <a:off x="4368958" y="143658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2653303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8" y="649013"/>
            <a:ext cx="3454083" cy="34540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68958" y="4767685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LOL CTF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8BAA0-43AD-4B28-A724-BF82051D9808}"/>
              </a:ext>
            </a:extLst>
          </p:cNvPr>
          <p:cNvSpPr txBox="1"/>
          <p:nvPr/>
        </p:nvSpPr>
        <p:spPr>
          <a:xfrm>
            <a:off x="4368958" y="5293774"/>
            <a:ext cx="345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Capture The Flag Website By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Indrakeenam</a:t>
            </a:r>
            <a:endParaRPr lang="en-ID" sz="12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9403E-21E1-4512-89EB-F2098B652139}"/>
              </a:ext>
            </a:extLst>
          </p:cNvPr>
          <p:cNvSpPr txBox="1"/>
          <p:nvPr/>
        </p:nvSpPr>
        <p:spPr>
          <a:xfrm>
            <a:off x="4576617" y="4262330"/>
            <a:ext cx="303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</a:t>
            </a:r>
          </a:p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Inquiry and Analysis</a:t>
            </a:r>
          </a:p>
        </p:txBody>
      </p:sp>
    </p:spTree>
    <p:extLst>
      <p:ext uri="{BB962C8B-B14F-4D97-AF65-F5344CB8AC3E}">
        <p14:creationId xmlns:p14="http://schemas.microsoft.com/office/powerpoint/2010/main" val="230306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D49646-6804-4DA4-98CC-FC8A631B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7497" cy="69826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Flow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C1656D2-977A-4E60-9019-5D6BAAA83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77" y="1054770"/>
            <a:ext cx="9737262" cy="54302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934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D49646-6804-4DA4-98CC-FC8A631B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7497" cy="69826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143658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Cultural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221386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4A1DBF6-55FA-4678-B0E3-8815F66EA0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6" y="990754"/>
            <a:ext cx="10206576" cy="5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21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 Don’ts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68AE2C-E41F-4FE9-B505-24DEEA7AF987}"/>
              </a:ext>
            </a:extLst>
          </p:cNvPr>
          <p:cNvSpPr/>
          <p:nvPr/>
        </p:nvSpPr>
        <p:spPr>
          <a:xfrm>
            <a:off x="7695548" y="2976726"/>
            <a:ext cx="3906981" cy="28604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B08419-DE23-4251-B361-5AD9B63BA07F}"/>
              </a:ext>
            </a:extLst>
          </p:cNvPr>
          <p:cNvSpPr/>
          <p:nvPr/>
        </p:nvSpPr>
        <p:spPr>
          <a:xfrm>
            <a:off x="868218" y="2667493"/>
            <a:ext cx="5689601" cy="34789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1418D2-11FA-45AA-AD94-EA0D36F00EEA}"/>
              </a:ext>
            </a:extLst>
          </p:cNvPr>
          <p:cNvSpPr/>
          <p:nvPr/>
        </p:nvSpPr>
        <p:spPr>
          <a:xfrm>
            <a:off x="9319821" y="2385341"/>
            <a:ext cx="867888" cy="8678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Don’t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7423F-8E40-4BAA-ABCD-AFF62575C36E}"/>
              </a:ext>
            </a:extLst>
          </p:cNvPr>
          <p:cNvSpPr/>
          <p:nvPr/>
        </p:nvSpPr>
        <p:spPr>
          <a:xfrm>
            <a:off x="3126402" y="1924094"/>
            <a:ext cx="1173231" cy="11732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80626-6F93-4C21-B5EF-5C6581501A98}"/>
              </a:ext>
            </a:extLst>
          </p:cNvPr>
          <p:cNvSpPr txBox="1"/>
          <p:nvPr/>
        </p:nvSpPr>
        <p:spPr>
          <a:xfrm>
            <a:off x="1200728" y="3606726"/>
            <a:ext cx="5347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 </a:t>
            </a: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feedback</a:t>
            </a: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user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 </a:t>
            </a: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Group</a:t>
            </a: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menu </a:t>
            </a: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Give hint </a:t>
            </a: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(indicator) if some task had been finished by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</a:t>
            </a:r>
            <a:r>
              <a:rPr lang="en-US" sz="1400" dirty="0" err="1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capabilites</a:t>
            </a: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Sort descending problems which submitted by User by date or give date of submitted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Have </a:t>
            </a:r>
            <a:r>
              <a:rPr lang="en-US" sz="14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functional</a:t>
            </a:r>
            <a:r>
              <a:rPr lang="en-US" sz="14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EF72F-BFCA-42FB-BE7D-09DA20821F68}"/>
              </a:ext>
            </a:extLst>
          </p:cNvPr>
          <p:cNvSpPr txBox="1"/>
          <p:nvPr/>
        </p:nvSpPr>
        <p:spPr>
          <a:xfrm>
            <a:off x="8028386" y="3752273"/>
            <a:ext cx="355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Make </a:t>
            </a:r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</a:rPr>
              <a:t>useless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Leave </a:t>
            </a:r>
            <a:r>
              <a:rPr lang="en-US" sz="14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cryptics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Use number in someplace and then use it's title in other place </a:t>
            </a:r>
            <a:r>
              <a:rPr lang="en-US" sz="1400" dirty="0">
                <a:latin typeface="Roboto Black" panose="02000000000000000000" pitchFamily="2" charset="0"/>
                <a:ea typeface="Roboto Black" panose="02000000000000000000" pitchFamily="2" charset="0"/>
              </a:rPr>
              <a:t>(inconsistent)</a:t>
            </a:r>
          </a:p>
        </p:txBody>
      </p:sp>
    </p:spTree>
    <p:extLst>
      <p:ext uri="{BB962C8B-B14F-4D97-AF65-F5344CB8AC3E}">
        <p14:creationId xmlns:p14="http://schemas.microsoft.com/office/powerpoint/2010/main" val="1890192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15822D-781B-4DD5-AFFF-985FF950C4E0}"/>
              </a:ext>
            </a:extLst>
          </p:cNvPr>
          <p:cNvSpPr/>
          <p:nvPr/>
        </p:nvSpPr>
        <p:spPr>
          <a:xfrm>
            <a:off x="4368958" y="143658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2653303"/>
            <a:ext cx="3454083" cy="345408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8" y="649013"/>
            <a:ext cx="3454083" cy="34540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68958" y="4608451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8BAA0-43AD-4B28-A724-BF82051D9808}"/>
              </a:ext>
            </a:extLst>
          </p:cNvPr>
          <p:cNvSpPr txBox="1"/>
          <p:nvPr/>
        </p:nvSpPr>
        <p:spPr>
          <a:xfrm>
            <a:off x="4368958" y="5134540"/>
            <a:ext cx="345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Indrakeenam</a:t>
            </a:r>
            <a:endParaRPr lang="en-ID" sz="12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7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8" y="1701958"/>
            <a:ext cx="3454083" cy="34540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70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Descriptions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CCFA93-232B-48D0-ADEC-7BAB10D40FD8}"/>
              </a:ext>
            </a:extLst>
          </p:cNvPr>
          <p:cNvSpPr/>
          <p:nvPr/>
        </p:nvSpPr>
        <p:spPr>
          <a:xfrm>
            <a:off x="3191405" y="2571377"/>
            <a:ext cx="2618268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68AE2C-E41F-4FE9-B505-24DEEA7AF987}"/>
              </a:ext>
            </a:extLst>
          </p:cNvPr>
          <p:cNvSpPr/>
          <p:nvPr/>
        </p:nvSpPr>
        <p:spPr>
          <a:xfrm>
            <a:off x="221829" y="2571377"/>
            <a:ext cx="2438242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B08419-DE23-4251-B361-5AD9B63BA07F}"/>
              </a:ext>
            </a:extLst>
          </p:cNvPr>
          <p:cNvSpPr/>
          <p:nvPr/>
        </p:nvSpPr>
        <p:spPr>
          <a:xfrm>
            <a:off x="6382327" y="2571377"/>
            <a:ext cx="2618269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49C386-735F-478F-9FCB-8E5430775F8E}"/>
              </a:ext>
            </a:extLst>
          </p:cNvPr>
          <p:cNvSpPr/>
          <p:nvPr/>
        </p:nvSpPr>
        <p:spPr>
          <a:xfrm>
            <a:off x="9531929" y="2571377"/>
            <a:ext cx="2438242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1418D2-11FA-45AA-AD94-EA0D36F00EEA}"/>
              </a:ext>
            </a:extLst>
          </p:cNvPr>
          <p:cNvSpPr/>
          <p:nvPr/>
        </p:nvSpPr>
        <p:spPr>
          <a:xfrm>
            <a:off x="1256222" y="2386649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37FE3-9252-47FE-88FC-673F03BE52D7}"/>
              </a:ext>
            </a:extLst>
          </p:cNvPr>
          <p:cNvSpPr/>
          <p:nvPr/>
        </p:nvSpPr>
        <p:spPr>
          <a:xfrm>
            <a:off x="4315811" y="2386649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7423F-8E40-4BAA-ABCD-AFF62575C36E}"/>
              </a:ext>
            </a:extLst>
          </p:cNvPr>
          <p:cNvSpPr/>
          <p:nvPr/>
        </p:nvSpPr>
        <p:spPr>
          <a:xfrm>
            <a:off x="7506733" y="2386124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361FFF-B5EF-424E-ACF1-4EC281F6E5AF}"/>
              </a:ext>
            </a:extLst>
          </p:cNvPr>
          <p:cNvSpPr/>
          <p:nvPr/>
        </p:nvSpPr>
        <p:spPr>
          <a:xfrm>
            <a:off x="10566322" y="2386123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3C2903-930A-4B56-A65C-3EFA06E58DB3}"/>
              </a:ext>
            </a:extLst>
          </p:cNvPr>
          <p:cNvSpPr txBox="1"/>
          <p:nvPr/>
        </p:nvSpPr>
        <p:spPr>
          <a:xfrm>
            <a:off x="420330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A8E7F-7589-4E66-B84E-335512695D22}"/>
              </a:ext>
            </a:extLst>
          </p:cNvPr>
          <p:cNvSpPr txBox="1"/>
          <p:nvPr/>
        </p:nvSpPr>
        <p:spPr>
          <a:xfrm>
            <a:off x="3479919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5A70E-828B-4961-AB23-2620D2308530}"/>
              </a:ext>
            </a:extLst>
          </p:cNvPr>
          <p:cNvSpPr txBox="1"/>
          <p:nvPr/>
        </p:nvSpPr>
        <p:spPr>
          <a:xfrm>
            <a:off x="6670841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60EB6-72AF-4368-A7C2-BDD27A317443}"/>
              </a:ext>
            </a:extLst>
          </p:cNvPr>
          <p:cNvSpPr txBox="1"/>
          <p:nvPr/>
        </p:nvSpPr>
        <p:spPr>
          <a:xfrm>
            <a:off x="9730430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C3A3E-1CB9-44EA-A683-63459FE80F4C}"/>
              </a:ext>
            </a:extLst>
          </p:cNvPr>
          <p:cNvSpPr txBox="1"/>
          <p:nvPr/>
        </p:nvSpPr>
        <p:spPr>
          <a:xfrm>
            <a:off x="437421" y="3110587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F537B-55E6-4B39-806D-742A43C9F878}"/>
              </a:ext>
            </a:extLst>
          </p:cNvPr>
          <p:cNvSpPr txBox="1"/>
          <p:nvPr/>
        </p:nvSpPr>
        <p:spPr>
          <a:xfrm>
            <a:off x="3509734" y="3112798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9B798-2D58-42A9-A758-C3884440864B}"/>
              </a:ext>
            </a:extLst>
          </p:cNvPr>
          <p:cNvSpPr txBox="1"/>
          <p:nvPr/>
        </p:nvSpPr>
        <p:spPr>
          <a:xfrm>
            <a:off x="6670840" y="3120872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95AC68-C605-4E0C-9D78-DE69A4ED4F13}"/>
              </a:ext>
            </a:extLst>
          </p:cNvPr>
          <p:cNvSpPr txBox="1"/>
          <p:nvPr/>
        </p:nvSpPr>
        <p:spPr>
          <a:xfrm>
            <a:off x="9713342" y="3114282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DB0027-9F3B-40CB-B58D-890711EFA04A}"/>
              </a:ext>
            </a:extLst>
          </p:cNvPr>
          <p:cNvSpPr txBox="1"/>
          <p:nvPr/>
        </p:nvSpPr>
        <p:spPr>
          <a:xfrm>
            <a:off x="6670839" y="3475519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36293A-22B0-4197-BC9A-FA9D6DB189E8}"/>
              </a:ext>
            </a:extLst>
          </p:cNvPr>
          <p:cNvSpPr txBox="1"/>
          <p:nvPr/>
        </p:nvSpPr>
        <p:spPr>
          <a:xfrm>
            <a:off x="6670838" y="3892406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User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7A18D5-2660-4D15-9416-9118FE2C4C89}"/>
              </a:ext>
            </a:extLst>
          </p:cNvPr>
          <p:cNvSpPr txBox="1"/>
          <p:nvPr/>
        </p:nvSpPr>
        <p:spPr>
          <a:xfrm>
            <a:off x="9713342" y="3476781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18974-5D53-406D-A245-F97895B046A9}"/>
              </a:ext>
            </a:extLst>
          </p:cNvPr>
          <p:cNvSpPr txBox="1"/>
          <p:nvPr/>
        </p:nvSpPr>
        <p:spPr>
          <a:xfrm>
            <a:off x="9713341" y="3893668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CTF Before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B1654-616B-4B2B-B11A-6526E4F91F26}"/>
              </a:ext>
            </a:extLst>
          </p:cNvPr>
          <p:cNvSpPr txBox="1"/>
          <p:nvPr/>
        </p:nvSpPr>
        <p:spPr>
          <a:xfrm>
            <a:off x="3479920" y="3371407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74DC60-2AEF-4324-A98C-7684B4563211}"/>
              </a:ext>
            </a:extLst>
          </p:cNvPr>
          <p:cNvSpPr txBox="1"/>
          <p:nvPr/>
        </p:nvSpPr>
        <p:spPr>
          <a:xfrm>
            <a:off x="3479919" y="3788294"/>
            <a:ext cx="20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Competitive Programmer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1E6C9-AB00-4439-8EEE-9A69F0C61F15}"/>
              </a:ext>
            </a:extLst>
          </p:cNvPr>
          <p:cNvSpPr txBox="1"/>
          <p:nvPr/>
        </p:nvSpPr>
        <p:spPr>
          <a:xfrm>
            <a:off x="392827" y="3329878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39880-6AEE-4F67-81C8-81B9F10311B2}"/>
              </a:ext>
            </a:extLst>
          </p:cNvPr>
          <p:cNvSpPr txBox="1"/>
          <p:nvPr/>
        </p:nvSpPr>
        <p:spPr>
          <a:xfrm>
            <a:off x="392826" y="3746765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CTF Before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F175AD6-B2D8-404D-ADAE-6DF12CC789F0}"/>
              </a:ext>
            </a:extLst>
          </p:cNvPr>
          <p:cNvSpPr/>
          <p:nvPr/>
        </p:nvSpPr>
        <p:spPr>
          <a:xfrm>
            <a:off x="1976582" y="2386123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2A1510-13A2-4BF7-A7F8-4C6484EF877F}"/>
              </a:ext>
            </a:extLst>
          </p:cNvPr>
          <p:cNvSpPr/>
          <p:nvPr/>
        </p:nvSpPr>
        <p:spPr>
          <a:xfrm>
            <a:off x="5096895" y="2430022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8CC854-6F4D-4FBF-856F-AF272AD117D8}"/>
              </a:ext>
            </a:extLst>
          </p:cNvPr>
          <p:cNvSpPr/>
          <p:nvPr/>
        </p:nvSpPr>
        <p:spPr>
          <a:xfrm>
            <a:off x="8209999" y="2395031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51B063D-BD69-4320-8B67-3E0AC3F185AC}"/>
              </a:ext>
            </a:extLst>
          </p:cNvPr>
          <p:cNvSpPr/>
          <p:nvPr/>
        </p:nvSpPr>
        <p:spPr>
          <a:xfrm>
            <a:off x="11269591" y="2408072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18CE1B-0435-40EA-ABFF-C38B2663577A}"/>
              </a:ext>
            </a:extLst>
          </p:cNvPr>
          <p:cNvSpPr txBox="1"/>
          <p:nvPr/>
        </p:nvSpPr>
        <p:spPr>
          <a:xfrm>
            <a:off x="6525240" y="4304839"/>
            <a:ext cx="2332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639B0A-7CD8-42D6-BA74-A9BADF6ED658}"/>
              </a:ext>
            </a:extLst>
          </p:cNvPr>
          <p:cNvSpPr txBox="1"/>
          <p:nvPr/>
        </p:nvSpPr>
        <p:spPr>
          <a:xfrm>
            <a:off x="6670838" y="4712479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Website User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6C3359-F01D-4559-838B-5D0C4BA4ACAC}"/>
              </a:ext>
            </a:extLst>
          </p:cNvPr>
          <p:cNvSpPr txBox="1"/>
          <p:nvPr/>
        </p:nvSpPr>
        <p:spPr>
          <a:xfrm>
            <a:off x="9730430" y="4300210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1E37ED-0259-4EF1-8F3D-58B93E1FD78D}"/>
              </a:ext>
            </a:extLst>
          </p:cNvPr>
          <p:cNvSpPr txBox="1"/>
          <p:nvPr/>
        </p:nvSpPr>
        <p:spPr>
          <a:xfrm>
            <a:off x="9730430" y="4712479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Website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4E0545-553B-41B4-B906-82A276DC30FE}"/>
              </a:ext>
            </a:extLst>
          </p:cNvPr>
          <p:cNvSpPr txBox="1"/>
          <p:nvPr/>
        </p:nvSpPr>
        <p:spPr>
          <a:xfrm>
            <a:off x="3488829" y="4251234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C40A8D-7AD4-4C7E-AD0C-F1A88546476B}"/>
              </a:ext>
            </a:extLst>
          </p:cNvPr>
          <p:cNvSpPr txBox="1"/>
          <p:nvPr/>
        </p:nvSpPr>
        <p:spPr>
          <a:xfrm>
            <a:off x="3456718" y="4676601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CTF Website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F9236A-7A98-419C-8702-11A76459EAA2}"/>
              </a:ext>
            </a:extLst>
          </p:cNvPr>
          <p:cNvSpPr txBox="1"/>
          <p:nvPr/>
        </p:nvSpPr>
        <p:spPr>
          <a:xfrm>
            <a:off x="420330" y="4222744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46D34-A318-4336-AF4A-67DAE195262F}"/>
              </a:ext>
            </a:extLst>
          </p:cNvPr>
          <p:cNvSpPr txBox="1"/>
          <p:nvPr/>
        </p:nvSpPr>
        <p:spPr>
          <a:xfrm>
            <a:off x="388219" y="4648111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CTF Website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6B0813-DA60-479A-8204-721A6776FDE5}"/>
              </a:ext>
            </a:extLst>
          </p:cNvPr>
          <p:cNvSpPr txBox="1"/>
          <p:nvPr/>
        </p:nvSpPr>
        <p:spPr>
          <a:xfrm>
            <a:off x="6493129" y="5140518"/>
            <a:ext cx="2332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Active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96D4CB-50ED-4CDD-A661-C07AF2F8070A}"/>
              </a:ext>
            </a:extLst>
          </p:cNvPr>
          <p:cNvSpPr txBox="1"/>
          <p:nvPr/>
        </p:nvSpPr>
        <p:spPr>
          <a:xfrm>
            <a:off x="6638727" y="5548158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65556B-106A-4604-80F6-030CB1EFBC72}"/>
              </a:ext>
            </a:extLst>
          </p:cNvPr>
          <p:cNvSpPr txBox="1"/>
          <p:nvPr/>
        </p:nvSpPr>
        <p:spPr>
          <a:xfrm>
            <a:off x="9698319" y="5135889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0124B-F9E0-4C73-8B71-0CB15D24FE63}"/>
              </a:ext>
            </a:extLst>
          </p:cNvPr>
          <p:cNvSpPr txBox="1"/>
          <p:nvPr/>
        </p:nvSpPr>
        <p:spPr>
          <a:xfrm>
            <a:off x="9698319" y="5548158"/>
            <a:ext cx="2041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by Activity and View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0DB318-38C4-4AF7-B10B-69A28096314B}"/>
              </a:ext>
            </a:extLst>
          </p:cNvPr>
          <p:cNvSpPr txBox="1"/>
          <p:nvPr/>
        </p:nvSpPr>
        <p:spPr>
          <a:xfrm>
            <a:off x="3456718" y="5086913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Know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40CEF1-F8D4-4EA6-B31A-17FD681E62CD}"/>
              </a:ext>
            </a:extLst>
          </p:cNvPr>
          <p:cNvSpPr txBox="1"/>
          <p:nvPr/>
        </p:nvSpPr>
        <p:spPr>
          <a:xfrm>
            <a:off x="3424607" y="5512280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CTF by Activity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196D4A-2E67-49C0-BBEE-97FEDBFC7BAF}"/>
              </a:ext>
            </a:extLst>
          </p:cNvPr>
          <p:cNvSpPr txBox="1"/>
          <p:nvPr/>
        </p:nvSpPr>
        <p:spPr>
          <a:xfrm>
            <a:off x="388219" y="5058423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Zero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2C0310-23C0-47A1-9D0D-F14EFED99C01}"/>
              </a:ext>
            </a:extLst>
          </p:cNvPr>
          <p:cNvSpPr txBox="1"/>
          <p:nvPr/>
        </p:nvSpPr>
        <p:spPr>
          <a:xfrm>
            <a:off x="356108" y="5483790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About CTF</a:t>
            </a:r>
          </a:p>
        </p:txBody>
      </p:sp>
    </p:spTree>
    <p:extLst>
      <p:ext uri="{BB962C8B-B14F-4D97-AF65-F5344CB8AC3E}">
        <p14:creationId xmlns:p14="http://schemas.microsoft.com/office/powerpoint/2010/main" val="3895222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C72C86-BCA0-44EE-99A7-E86B1BF62860}"/>
              </a:ext>
            </a:extLst>
          </p:cNvPr>
          <p:cNvSpPr/>
          <p:nvPr/>
        </p:nvSpPr>
        <p:spPr>
          <a:xfrm>
            <a:off x="4368958" y="808770"/>
            <a:ext cx="3454083" cy="11739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D9-0929-4FA3-A062-D86E453EE473}"/>
              </a:ext>
            </a:extLst>
          </p:cNvPr>
          <p:cNvSpPr txBox="1"/>
          <p:nvPr/>
        </p:nvSpPr>
        <p:spPr>
          <a:xfrm>
            <a:off x="4535054" y="143658"/>
            <a:ext cx="303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Contextual Inquiry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3D1BF-E937-4F25-985C-16D7D87402AD}"/>
              </a:ext>
            </a:extLst>
          </p:cNvPr>
          <p:cNvSpPr txBox="1"/>
          <p:nvPr/>
        </p:nvSpPr>
        <p:spPr>
          <a:xfrm>
            <a:off x="4327392" y="951116"/>
            <a:ext cx="345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C4FEF-BAE7-498B-9E0D-5EFB92021543}"/>
              </a:ext>
            </a:extLst>
          </p:cNvPr>
          <p:cNvSpPr txBox="1"/>
          <p:nvPr/>
        </p:nvSpPr>
        <p:spPr>
          <a:xfrm>
            <a:off x="4348175" y="1397392"/>
            <a:ext cx="3454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Descriptions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68AE2C-E41F-4FE9-B505-24DEEA7AF987}"/>
              </a:ext>
            </a:extLst>
          </p:cNvPr>
          <p:cNvSpPr/>
          <p:nvPr/>
        </p:nvSpPr>
        <p:spPr>
          <a:xfrm>
            <a:off x="4876879" y="2571377"/>
            <a:ext cx="2438242" cy="34440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1418D2-11FA-45AA-AD94-EA0D36F00EEA}"/>
              </a:ext>
            </a:extLst>
          </p:cNvPr>
          <p:cNvSpPr/>
          <p:nvPr/>
        </p:nvSpPr>
        <p:spPr>
          <a:xfrm>
            <a:off x="5911272" y="2386649"/>
            <a:ext cx="369455" cy="369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3C2903-930A-4B56-A65C-3EFA06E58DB3}"/>
              </a:ext>
            </a:extLst>
          </p:cNvPr>
          <p:cNvSpPr txBox="1"/>
          <p:nvPr/>
        </p:nvSpPr>
        <p:spPr>
          <a:xfrm>
            <a:off x="5075380" y="2913123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Informatics Student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C3A3E-1CB9-44EA-A683-63459FE80F4C}"/>
              </a:ext>
            </a:extLst>
          </p:cNvPr>
          <p:cNvSpPr txBox="1"/>
          <p:nvPr/>
        </p:nvSpPr>
        <p:spPr>
          <a:xfrm>
            <a:off x="5092471" y="3110587"/>
            <a:ext cx="2041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2017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81E6C9-AB00-4439-8EEE-9A69F0C61F15}"/>
              </a:ext>
            </a:extLst>
          </p:cNvPr>
          <p:cNvSpPr txBox="1"/>
          <p:nvPr/>
        </p:nvSpPr>
        <p:spPr>
          <a:xfrm>
            <a:off x="5047877" y="3329878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39880-6AEE-4F67-81C8-81B9F10311B2}"/>
              </a:ext>
            </a:extLst>
          </p:cNvPr>
          <p:cNvSpPr txBox="1"/>
          <p:nvPr/>
        </p:nvSpPr>
        <p:spPr>
          <a:xfrm>
            <a:off x="5047876" y="3746765"/>
            <a:ext cx="204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CTF Before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F175AD6-B2D8-404D-ADAE-6DF12CC789F0}"/>
              </a:ext>
            </a:extLst>
          </p:cNvPr>
          <p:cNvSpPr/>
          <p:nvPr/>
        </p:nvSpPr>
        <p:spPr>
          <a:xfrm>
            <a:off x="6631632" y="2386123"/>
            <a:ext cx="502076" cy="3255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F9236A-7A98-419C-8702-11A76459EAA2}"/>
              </a:ext>
            </a:extLst>
          </p:cNvPr>
          <p:cNvSpPr txBox="1"/>
          <p:nvPr/>
        </p:nvSpPr>
        <p:spPr>
          <a:xfrm>
            <a:off x="5075380" y="4222744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Never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46D34-A318-4336-AF4A-67DAE195262F}"/>
              </a:ext>
            </a:extLst>
          </p:cNvPr>
          <p:cNvSpPr txBox="1"/>
          <p:nvPr/>
        </p:nvSpPr>
        <p:spPr>
          <a:xfrm>
            <a:off x="5043269" y="4648111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 CTF Website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196D4A-2E67-49C0-BBEE-97FEDBFC7BAF}"/>
              </a:ext>
            </a:extLst>
          </p:cNvPr>
          <p:cNvSpPr txBox="1"/>
          <p:nvPr/>
        </p:nvSpPr>
        <p:spPr>
          <a:xfrm>
            <a:off x="5043269" y="5058423"/>
            <a:ext cx="204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Zero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2C0310-23C0-47A1-9D0D-F14EFED99C01}"/>
              </a:ext>
            </a:extLst>
          </p:cNvPr>
          <p:cNvSpPr txBox="1"/>
          <p:nvPr/>
        </p:nvSpPr>
        <p:spPr>
          <a:xfrm>
            <a:off x="5011158" y="5483790"/>
            <a:ext cx="204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About CTF</a:t>
            </a:r>
          </a:p>
        </p:txBody>
      </p:sp>
    </p:spTree>
    <p:extLst>
      <p:ext uri="{BB962C8B-B14F-4D97-AF65-F5344CB8AC3E}">
        <p14:creationId xmlns:p14="http://schemas.microsoft.com/office/powerpoint/2010/main" val="1282440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F7EEAB-C649-47D1-A8A8-7B5DD67E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5546931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5624659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1460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15479E-BDD4-4666-A439-B400EEF6E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5546931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5624659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6752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9FFE59-B8B4-492B-BC8A-834FE5956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6008749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Artifact</a:t>
              </a:r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6086477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9019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9FFE59-B8B4-492B-BC8A-834FE5956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4E79943-BF91-4D88-B862-49E98153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" y="143658"/>
            <a:ext cx="595251" cy="595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6444DD-74BE-494C-9B93-5D832AC903A9}"/>
              </a:ext>
            </a:extLst>
          </p:cNvPr>
          <p:cNvGrpSpPr/>
          <p:nvPr/>
        </p:nvGrpSpPr>
        <p:grpSpPr>
          <a:xfrm>
            <a:off x="4498267" y="6008749"/>
            <a:ext cx="3454083" cy="706724"/>
            <a:chOff x="4368958" y="143658"/>
            <a:chExt cx="3454083" cy="706724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7F94A5-8057-472E-ADC3-8ECD4F83FE15}"/>
                </a:ext>
              </a:extLst>
            </p:cNvPr>
            <p:cNvSpPr/>
            <p:nvPr/>
          </p:nvSpPr>
          <p:spPr>
            <a:xfrm>
              <a:off x="4368958" y="143659"/>
              <a:ext cx="3454083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689AD9-0929-4FA3-A062-D86E453EE473}"/>
                </a:ext>
              </a:extLst>
            </p:cNvPr>
            <p:cNvSpPr txBox="1"/>
            <p:nvPr/>
          </p:nvSpPr>
          <p:spPr>
            <a:xfrm>
              <a:off x="4535054" y="143658"/>
              <a:ext cx="303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Contextual Analysis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C6BD03A-B263-447F-9E35-F8FDA0DF013E}"/>
                </a:ext>
              </a:extLst>
            </p:cNvPr>
            <p:cNvSpPr/>
            <p:nvPr/>
          </p:nvSpPr>
          <p:spPr>
            <a:xfrm>
              <a:off x="4719934" y="481051"/>
              <a:ext cx="2761440" cy="3693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0429AF-8F23-43E2-9687-8D086D14F3C2}"/>
                </a:ext>
              </a:extLst>
            </p:cNvPr>
            <p:cNvSpPr txBox="1"/>
            <p:nvPr/>
          </p:nvSpPr>
          <p:spPr>
            <a:xfrm>
              <a:off x="4719936" y="481051"/>
              <a:ext cx="2853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Flow Model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A4DB73D-8AC5-4D20-AFD9-364092B3EC22}"/>
              </a:ext>
            </a:extLst>
          </p:cNvPr>
          <p:cNvSpPr/>
          <p:nvPr/>
        </p:nvSpPr>
        <p:spPr>
          <a:xfrm>
            <a:off x="4608065" y="6086477"/>
            <a:ext cx="482354" cy="4823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7C37D96-E9CF-42B3-9990-4762EB30A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31" y="1125537"/>
            <a:ext cx="7820025" cy="4200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23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686</Words>
  <Application>Microsoft Office PowerPoint</Application>
  <PresentationFormat>Widescreen</PresentationFormat>
  <Paragraphs>246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Roboto Black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Firman Maulana</dc:creator>
  <cp:lastModifiedBy>Firman Maulana</cp:lastModifiedBy>
  <cp:revision>8</cp:revision>
  <dcterms:created xsi:type="dcterms:W3CDTF">2019-05-08T17:10:14Z</dcterms:created>
  <dcterms:modified xsi:type="dcterms:W3CDTF">2019-05-08T18:10:52Z</dcterms:modified>
</cp:coreProperties>
</file>